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8" r:id="rId2"/>
    <p:sldId id="259" r:id="rId3"/>
    <p:sldId id="270" r:id="rId4"/>
    <p:sldId id="260" r:id="rId5"/>
    <p:sldId id="261" r:id="rId6"/>
    <p:sldId id="263" r:id="rId7"/>
    <p:sldId id="264" r:id="rId8"/>
    <p:sldId id="266" r:id="rId9"/>
    <p:sldId id="267" r:id="rId10"/>
    <p:sldId id="268" r:id="rId11"/>
    <p:sldId id="269" r:id="rId1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7BF4"/>
    <a:srgbClr val="FF9AE3"/>
    <a:srgbClr val="EAF2CE"/>
    <a:srgbClr val="A68D60"/>
    <a:srgbClr val="606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660"/>
  </p:normalViewPr>
  <p:slideViewPr>
    <p:cSldViewPr snapToGrid="0">
      <p:cViewPr>
        <p:scale>
          <a:sx n="66" d="100"/>
          <a:sy n="66" d="100"/>
        </p:scale>
        <p:origin x="1819" y="-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BF382-A18D-4112-9716-E3812F0DDAA4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C33CA-245B-4BA2-9312-7E5CE998AB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199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3C33CA-245B-4BA2-9312-7E5CE998AB4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974C-041F-4738-9F72-95B230FC49AA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C169-2291-4618-B1A3-159EC3248C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503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974C-041F-4738-9F72-95B230FC49AA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C169-2291-4618-B1A3-159EC3248C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201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974C-041F-4738-9F72-95B230FC49AA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C169-2291-4618-B1A3-159EC3248C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5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974C-041F-4738-9F72-95B230FC49AA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C169-2291-4618-B1A3-159EC3248C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939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974C-041F-4738-9F72-95B230FC49AA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C169-2291-4618-B1A3-159EC3248C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707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974C-041F-4738-9F72-95B230FC49AA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C169-2291-4618-B1A3-159EC3248C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519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974C-041F-4738-9F72-95B230FC49AA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C169-2291-4618-B1A3-159EC3248C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074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974C-041F-4738-9F72-95B230FC49AA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C169-2291-4618-B1A3-159EC3248C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673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974C-041F-4738-9F72-95B230FC49AA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C169-2291-4618-B1A3-159EC3248C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553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974C-041F-4738-9F72-95B230FC49AA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C169-2291-4618-B1A3-159EC3248C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549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974C-041F-4738-9F72-95B230FC49AA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C169-2291-4618-B1A3-159EC3248C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502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B974C-041F-4738-9F72-95B230FC49AA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BC169-2291-4618-B1A3-159EC3248C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97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$%7Bvvs9439@naver.com%7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8248"/>
            <a:ext cx="6858000" cy="6562845"/>
          </a:xfrm>
          <a:prstGeom prst="rect">
            <a:avLst/>
          </a:prstGeom>
        </p:spPr>
      </p:pic>
      <p:sp>
        <p:nvSpPr>
          <p:cNvPr id="4" name="Google Shape;94;p17"/>
          <p:cNvSpPr txBox="1"/>
          <p:nvPr/>
        </p:nvSpPr>
        <p:spPr>
          <a:xfrm>
            <a:off x="537501" y="3441400"/>
            <a:ext cx="4591064" cy="3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3600" b="1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낭만을 좇는 발전하는 </a:t>
            </a:r>
            <a:r>
              <a:rPr lang="ko-KR" altLang="en-US" sz="3600" b="1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프론트엔드</a:t>
            </a:r>
            <a:r>
              <a:rPr lang="ko-KR" altLang="en-US" sz="3600" b="1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엔지니어</a:t>
            </a:r>
            <a:endParaRPr lang="en-US" altLang="ko-KR" sz="36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5" name="Google Shape;95;p17"/>
          <p:cNvSpPr txBox="1"/>
          <p:nvPr/>
        </p:nvSpPr>
        <p:spPr>
          <a:xfrm>
            <a:off x="503450" y="800850"/>
            <a:ext cx="28605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1"/>
                </a:solidFill>
                <a:latin typeface="Noto Sans KR" panose="020B0500000000000000" pitchFamily="34" charset="-128"/>
                <a:ea typeface="HY견고딕" panose="02030600000101010101" pitchFamily="18" charset="-127"/>
                <a:cs typeface="Gothic A1 ExtraBold" pitchFamily="2" charset="-127"/>
                <a:sym typeface="Montserrat"/>
              </a:rPr>
              <a:t>Portfolio</a:t>
            </a:r>
            <a:endParaRPr sz="2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 pitchFamily="2" charset="-127"/>
              <a:sym typeface="Montserrat"/>
            </a:endParaRPr>
          </a:p>
        </p:txBody>
      </p:sp>
      <p:sp>
        <p:nvSpPr>
          <p:cNvPr id="6" name="Google Shape;96;p17"/>
          <p:cNvSpPr/>
          <p:nvPr/>
        </p:nvSpPr>
        <p:spPr>
          <a:xfrm>
            <a:off x="503450" y="482291"/>
            <a:ext cx="457200" cy="9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Han Sans KR" panose="020B0500000000000000" pitchFamily="34" charset="-128"/>
                <a:ea typeface="Source Han Sans KR" panose="020B0500000000000000" pitchFamily="34" charset="-128"/>
              </a:rPr>
              <a:t> </a:t>
            </a:r>
            <a:endParaRPr b="1">
              <a:latin typeface="Source Han Sans KR" panose="020B0500000000000000" pitchFamily="34" charset="-128"/>
              <a:ea typeface="Source Han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540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9AE3"/>
            </a:gs>
            <a:gs pos="100000">
              <a:srgbClr val="8C7B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0;p18">
            <a:extLst>
              <a:ext uri="{FF2B5EF4-FFF2-40B4-BE49-F238E27FC236}">
                <a16:creationId xmlns:a16="http://schemas.microsoft.com/office/drawing/2014/main" id="{6678DEEB-789F-CA48-8C78-45C319F71854}"/>
              </a:ext>
            </a:extLst>
          </p:cNvPr>
          <p:cNvSpPr txBox="1"/>
          <p:nvPr/>
        </p:nvSpPr>
        <p:spPr>
          <a:xfrm>
            <a:off x="360363" y="1318408"/>
            <a:ext cx="5895294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050" spc="-12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기간 </a:t>
            </a:r>
            <a:r>
              <a:rPr lang="en-US" altLang="ko-KR" sz="1050" spc="-12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050" spc="-12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50" spc="-12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2022.10</a:t>
            </a:r>
            <a:r>
              <a:rPr lang="ko-KR" altLang="en-US" sz="1050" spc="-12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50" spc="-12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1050" spc="-12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50" spc="-12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2022.11</a:t>
            </a:r>
            <a:endParaRPr lang="en-US" altLang="ko-KR" sz="1050" spc="-12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>
              <a:lnSpc>
                <a:spcPct val="120000"/>
              </a:lnSpc>
            </a:pPr>
            <a:r>
              <a:rPr lang="ko-KR" altLang="en-US" sz="1050" spc="-12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프로젝트 현황 </a:t>
            </a:r>
            <a:r>
              <a:rPr lang="en-US" altLang="ko-KR" sz="1050" spc="-12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:</a:t>
            </a:r>
            <a:r>
              <a:rPr lang="ko-KR" altLang="en-US" sz="1050" spc="-12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en-US" altLang="ko-KR" sz="1050" spc="-12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ko-KR" altLang="en-US" sz="1050" spc="-12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베타 버전 개발 완료</a:t>
            </a:r>
            <a:endParaRPr sz="1050" spc="-12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5" name="Google Shape;94;p17">
            <a:extLst>
              <a:ext uri="{FF2B5EF4-FFF2-40B4-BE49-F238E27FC236}">
                <a16:creationId xmlns:a16="http://schemas.microsoft.com/office/drawing/2014/main" id="{B5BF07E3-D30F-204D-BA65-ED720C4D5AAF}"/>
              </a:ext>
            </a:extLst>
          </p:cNvPr>
          <p:cNvSpPr txBox="1"/>
          <p:nvPr/>
        </p:nvSpPr>
        <p:spPr>
          <a:xfrm>
            <a:off x="360363" y="471538"/>
            <a:ext cx="5895294" cy="713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36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너의 하루</a:t>
            </a:r>
            <a:endParaRPr lang="ko-KR" altLang="en-US" sz="3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AFD8F7-9201-2990-23C9-FD49398C4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32" y="3179223"/>
            <a:ext cx="3970521" cy="1983086"/>
          </a:xfrm>
          <a:prstGeom prst="rect">
            <a:avLst/>
          </a:prstGeom>
          <a:effectLst>
            <a:outerShdw blurRad="2921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3E9E6D-B28F-6590-9541-93DE1F0B9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637" y="6368277"/>
            <a:ext cx="3214970" cy="2269228"/>
          </a:xfrm>
          <a:prstGeom prst="rect">
            <a:avLst/>
          </a:prstGeom>
          <a:effectLst>
            <a:outerShdw blurRad="2921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7A53F4-A2C9-D531-D799-0CF1FEE3E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097" y="6368277"/>
            <a:ext cx="3081668" cy="2269228"/>
          </a:xfrm>
          <a:prstGeom prst="rect">
            <a:avLst/>
          </a:prstGeom>
          <a:effectLst>
            <a:outerShdw blurRad="2921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C84B25-740F-0901-46FA-78D8336E9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255" y="6368277"/>
            <a:ext cx="3214970" cy="2266525"/>
          </a:xfrm>
          <a:prstGeom prst="rect">
            <a:avLst/>
          </a:prstGeom>
          <a:effectLst>
            <a:outerShdw blurRad="292100" dist="38100" dir="2700000" sx="103000" sy="103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590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21"/>
          <p:cNvSpPr txBox="1"/>
          <p:nvPr/>
        </p:nvSpPr>
        <p:spPr>
          <a:xfrm>
            <a:off x="360000" y="360002"/>
            <a:ext cx="536722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${</a:t>
            </a:r>
            <a:r>
              <a:rPr lang="ko-KR" altLang="en-US" sz="1600" b="1" dirty="0" err="1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프로젝트명</a:t>
            </a:r>
            <a:r>
              <a:rPr lang="en-US" altLang="ko-KR" sz="1600" b="1" dirty="0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}</a:t>
            </a:r>
            <a:endParaRPr sz="1600" b="1" dirty="0"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5" name="Google Shape;196;p21"/>
          <p:cNvSpPr/>
          <p:nvPr/>
        </p:nvSpPr>
        <p:spPr>
          <a:xfrm>
            <a:off x="360000" y="832236"/>
            <a:ext cx="6200480" cy="1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851153F-8019-3749-8348-542573939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24053"/>
              </p:ext>
            </p:extLst>
          </p:nvPr>
        </p:nvGraphicFramePr>
        <p:xfrm>
          <a:off x="359838" y="1676771"/>
          <a:ext cx="6200619" cy="2562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2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7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담 당 역 할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프론트엔드</a:t>
                      </a:r>
                      <a:r>
                        <a:rPr lang="ko-KR" altLang="en-US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엔지니어</a:t>
                      </a:r>
                      <a:endParaRPr lang="en-US" altLang="ko-KR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참 여 인 원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/ 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기 여 도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총</a:t>
                      </a:r>
                      <a:r>
                        <a:rPr lang="en-US" altLang="ko-KR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6</a:t>
                      </a:r>
                      <a:r>
                        <a:rPr lang="ko-KR" altLang="en-US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명 </a:t>
                      </a:r>
                      <a:r>
                        <a:rPr lang="en-US" altLang="ko-KR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30%</a:t>
                      </a:r>
                      <a:endParaRPr lang="en-US" altLang="ko-KR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활 용 기 술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pc="-12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React, </a:t>
                      </a:r>
                      <a:r>
                        <a:rPr lang="en-US" altLang="ko-KR" sz="1200" spc="-12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javascript</a:t>
                      </a:r>
                      <a:r>
                        <a:rPr lang="en-US" altLang="ko-KR" sz="1200" spc="-12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en-US" altLang="ko-KR" sz="1200" spc="-12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Redux</a:t>
                      </a:r>
                      <a:endParaRPr lang="en-US" altLang="ko-KR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구 현 사 항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cap="none" spc="-120" baseline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Redux</a:t>
                      </a:r>
                      <a:r>
                        <a:rPr lang="ko-KR" altLang="en-US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를 통한 토큰 관리 및 테마 설정 구현</a:t>
                      </a:r>
                      <a:endParaRPr lang="en-US" altLang="ko-KR" sz="1200" b="0" i="0" u="none" strike="noStrike" cap="none" spc="-120" baseline="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  <a:sym typeface="Arial"/>
                      </a:endParaRPr>
                    </a:p>
                    <a:p>
                      <a:pPr latinLnBrk="1"/>
                      <a:r>
                        <a:rPr lang="en-US" altLang="ko-KR" sz="1200" b="0" i="0" u="none" strike="noStrike" cap="none" spc="-120" baseline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Scss</a:t>
                      </a:r>
                      <a:r>
                        <a:rPr lang="ko-KR" altLang="en-US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를 이용한 </a:t>
                      </a:r>
                      <a:r>
                        <a:rPr lang="ko-KR" altLang="en-US" sz="1200" b="0" i="0" u="none" strike="noStrike" cap="none" spc="-120" baseline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캐러셀</a:t>
                      </a:r>
                      <a:r>
                        <a:rPr lang="ko-KR" altLang="en-US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 구현</a:t>
                      </a:r>
                      <a:endParaRPr lang="en-US" altLang="ko-KR" sz="1200" b="0" i="0" u="none" strike="noStrike" cap="none" spc="-120" baseline="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  <a:sym typeface="Arial"/>
                      </a:endParaRPr>
                    </a:p>
                    <a:p>
                      <a:pPr latinLnBrk="1"/>
                      <a:r>
                        <a:rPr lang="ko-KR" altLang="en-US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미디어 쿼리를 이용한 </a:t>
                      </a:r>
                      <a:r>
                        <a:rPr lang="ko-KR" altLang="en-US" sz="1200" b="0" i="0" u="none" strike="noStrike" cap="none" spc="-120" baseline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반응형</a:t>
                      </a:r>
                      <a:r>
                        <a:rPr lang="ko-KR" altLang="en-US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 웹 구현</a:t>
                      </a:r>
                      <a:endParaRPr lang="en-US" altLang="ko-KR" sz="1200" b="0" i="0" u="none" strike="noStrike" cap="none" spc="-120" baseline="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  <a:sym typeface="Arial"/>
                      </a:endParaRPr>
                    </a:p>
                    <a:p>
                      <a:pPr latinLnBrk="1"/>
                      <a:r>
                        <a:rPr lang="en-US" altLang="ko-KR" sz="1200" b="0" i="0" u="none" strike="noStrike" cap="none" spc="-120" baseline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Keyframe</a:t>
                      </a:r>
                      <a:r>
                        <a:rPr lang="ko-KR" altLang="en-US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을 통한 다양한 애니메이션 구현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20" baseline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"/>
                          <a:sym typeface="Arial"/>
                        </a:rPr>
                        <a:t>깃허브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"/>
                          <a:sym typeface="Arial"/>
                        </a:rPr>
                        <a:t> 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https://github.com/bokseongbeom/D209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19656"/>
                  </a:ext>
                </a:extLst>
              </a:tr>
            </a:tbl>
          </a:graphicData>
        </a:graphic>
      </p:graphicFrame>
      <p:sp>
        <p:nvSpPr>
          <p:cNvPr id="7" name="Google Shape;110;p18">
            <a:extLst>
              <a:ext uri="{FF2B5EF4-FFF2-40B4-BE49-F238E27FC236}">
                <a16:creationId xmlns:a16="http://schemas.microsoft.com/office/drawing/2014/main" id="{CED02575-2DF4-EB43-BCB8-E07ED9CCE263}"/>
              </a:ext>
            </a:extLst>
          </p:cNvPr>
          <p:cNvSpPr txBox="1"/>
          <p:nvPr/>
        </p:nvSpPr>
        <p:spPr>
          <a:xfrm>
            <a:off x="366634" y="1055382"/>
            <a:ext cx="6193844" cy="250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간단 설명</a:t>
            </a: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sz="105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</p:spTree>
    <p:extLst>
      <p:ext uri="{BB962C8B-B14F-4D97-AF65-F5344CB8AC3E}">
        <p14:creationId xmlns:p14="http://schemas.microsoft.com/office/powerpoint/2010/main" val="179604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8"/>
          <p:cNvSpPr txBox="1"/>
          <p:nvPr/>
        </p:nvSpPr>
        <p:spPr>
          <a:xfrm>
            <a:off x="360000" y="350149"/>
            <a:ext cx="3092852" cy="105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안녕하세요</a:t>
            </a:r>
            <a:r>
              <a:rPr lang="en-US" altLang="ko-KR" sz="2400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저는 </a:t>
            </a:r>
            <a:r>
              <a:rPr lang="ko-KR" altLang="en-US" sz="2400" b="1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복성범입니다</a:t>
            </a:r>
            <a:r>
              <a:rPr lang="en-US" altLang="ko-KR" sz="2400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.</a:t>
            </a:r>
            <a:endParaRPr sz="2400" b="1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5" name="Google Shape;105;p18"/>
          <p:cNvSpPr/>
          <p:nvPr/>
        </p:nvSpPr>
        <p:spPr>
          <a:xfrm>
            <a:off x="5397160" y="350149"/>
            <a:ext cx="1148151" cy="152366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" name="Google Shape;110;p18"/>
          <p:cNvSpPr txBox="1"/>
          <p:nvPr/>
        </p:nvSpPr>
        <p:spPr>
          <a:xfrm>
            <a:off x="360364" y="1466613"/>
            <a:ext cx="3092524" cy="19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${1996.06.16}</a:t>
            </a:r>
            <a:endParaRPr sz="105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7" name="Google Shape;117;p18"/>
          <p:cNvSpPr txBox="1"/>
          <p:nvPr/>
        </p:nvSpPr>
        <p:spPr>
          <a:xfrm>
            <a:off x="360000" y="2627241"/>
            <a:ext cx="6170324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2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저는 </a:t>
            </a:r>
            <a:r>
              <a:rPr lang="ko-KR" altLang="en-US" sz="1200" b="1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낭만을 좇는 발전하는 </a:t>
            </a:r>
            <a:r>
              <a:rPr lang="ko-KR" altLang="en-US" sz="1200" b="1" spc="-12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프론트엔드</a:t>
            </a:r>
            <a:r>
              <a:rPr lang="ko-KR" altLang="en-US" sz="12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</a:t>
            </a:r>
            <a:r>
              <a:rPr lang="ko-KR" altLang="en-US" sz="1200" b="1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개발자 </a:t>
            </a:r>
            <a:r>
              <a:rPr lang="ko-KR" altLang="en-US" sz="12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입니다</a:t>
            </a:r>
            <a:r>
              <a:rPr lang="en-US" altLang="ko-KR" sz="12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.</a:t>
            </a:r>
          </a:p>
        </p:txBody>
      </p:sp>
      <p:sp>
        <p:nvSpPr>
          <p:cNvPr id="8" name="Google Shape;110;p18">
            <a:extLst>
              <a:ext uri="{FF2B5EF4-FFF2-40B4-BE49-F238E27FC236}">
                <a16:creationId xmlns:a16="http://schemas.microsoft.com/office/drawing/2014/main" id="{7952EFB5-72AA-3547-BBCD-ECA51318D51D}"/>
              </a:ext>
            </a:extLst>
          </p:cNvPr>
          <p:cNvSpPr txBox="1"/>
          <p:nvPr/>
        </p:nvSpPr>
        <p:spPr>
          <a:xfrm>
            <a:off x="360364" y="1717985"/>
            <a:ext cx="4914472" cy="19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  <a:hlinkClick r:id="rId2"/>
              </a:rPr>
              <a:t>${vvs9439@naver.com}</a:t>
            </a:r>
            <a:r>
              <a:rPr lang="ko-KR" alt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/</a:t>
            </a:r>
            <a:r>
              <a:rPr lang="ko-KR" alt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${010-2989-9439}</a:t>
            </a:r>
            <a:r>
              <a:rPr lang="ko-KR" alt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 </a:t>
            </a:r>
            <a:endParaRPr sz="105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9" name="Google Shape;110;p18">
            <a:extLst>
              <a:ext uri="{FF2B5EF4-FFF2-40B4-BE49-F238E27FC236}">
                <a16:creationId xmlns:a16="http://schemas.microsoft.com/office/drawing/2014/main" id="{8EFA65E5-C7F7-FA40-A5FC-EE6011A1C47F}"/>
              </a:ext>
            </a:extLst>
          </p:cNvPr>
          <p:cNvSpPr txBox="1"/>
          <p:nvPr/>
        </p:nvSpPr>
        <p:spPr>
          <a:xfrm>
            <a:off x="360363" y="2987807"/>
            <a:ext cx="6185580" cy="106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4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사용자 </a:t>
            </a: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관점의 인터페이스 구현을 목표로 합니다</a:t>
            </a:r>
            <a:r>
              <a:rPr lang="en-US" altLang="ko-KR" sz="14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400" spc="-12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프론트엔드</a:t>
            </a: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개발자는 사용자에게 편안한 환경을 재공하면서 항상 새로운 경험을 제시하고 사용자들을 사로잡을 수 있어야 한다고 믿습니다</a:t>
            </a:r>
            <a:r>
              <a:rPr lang="en-US" altLang="ko-KR" sz="14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끊임 없이 학습하고 새로운 것에 도전하는 것을 즐깁니다</a:t>
            </a:r>
            <a:r>
              <a:rPr lang="en-US" altLang="ko-KR" sz="14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sz="14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0" name="Google Shape;114;p18">
            <a:extLst>
              <a:ext uri="{FF2B5EF4-FFF2-40B4-BE49-F238E27FC236}">
                <a16:creationId xmlns:a16="http://schemas.microsoft.com/office/drawing/2014/main" id="{428191FB-EDE4-D34B-B831-A5BC30EB4F6B}"/>
              </a:ext>
            </a:extLst>
          </p:cNvPr>
          <p:cNvSpPr/>
          <p:nvPr/>
        </p:nvSpPr>
        <p:spPr>
          <a:xfrm>
            <a:off x="360000" y="2276482"/>
            <a:ext cx="6185998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</p:txBody>
      </p:sp>
      <p:sp>
        <p:nvSpPr>
          <p:cNvPr id="11" name="Google Shape;133;p18">
            <a:extLst>
              <a:ext uri="{FF2B5EF4-FFF2-40B4-BE49-F238E27FC236}">
                <a16:creationId xmlns:a16="http://schemas.microsoft.com/office/drawing/2014/main" id="{4008FD27-9CE5-FC40-8EAA-02A87BAFD4CC}"/>
              </a:ext>
            </a:extLst>
          </p:cNvPr>
          <p:cNvSpPr/>
          <p:nvPr/>
        </p:nvSpPr>
        <p:spPr>
          <a:xfrm>
            <a:off x="359313" y="4316782"/>
            <a:ext cx="6185998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12" name="Google Shape;117;p18">
            <a:extLst>
              <a:ext uri="{FF2B5EF4-FFF2-40B4-BE49-F238E27FC236}">
                <a16:creationId xmlns:a16="http://schemas.microsoft.com/office/drawing/2014/main" id="{C4A304EF-703C-0E45-AAF0-122695BAFC05}"/>
              </a:ext>
            </a:extLst>
          </p:cNvPr>
          <p:cNvSpPr txBox="1"/>
          <p:nvPr/>
        </p:nvSpPr>
        <p:spPr>
          <a:xfrm>
            <a:off x="360362" y="5347593"/>
            <a:ext cx="1302191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2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주요 기술</a:t>
            </a:r>
            <a:endParaRPr lang="en-US" altLang="ko-KR" sz="1200" b="1" spc="-12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13" name="Google Shape;110;p18">
            <a:extLst>
              <a:ext uri="{FF2B5EF4-FFF2-40B4-BE49-F238E27FC236}">
                <a16:creationId xmlns:a16="http://schemas.microsoft.com/office/drawing/2014/main" id="{E264A4F6-FE95-A54B-A8B7-444C55337B82}"/>
              </a:ext>
            </a:extLst>
          </p:cNvPr>
          <p:cNvSpPr txBox="1"/>
          <p:nvPr/>
        </p:nvSpPr>
        <p:spPr>
          <a:xfrm>
            <a:off x="1800225" y="5348201"/>
            <a:ext cx="4882858" cy="28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JavaScript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TypeScript, React, </a:t>
            </a:r>
            <a:r>
              <a:rPr lang="en-US" altLang="ko-KR" sz="12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NextJS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4" name="Google Shape;117;p18">
            <a:extLst>
              <a:ext uri="{FF2B5EF4-FFF2-40B4-BE49-F238E27FC236}">
                <a16:creationId xmlns:a16="http://schemas.microsoft.com/office/drawing/2014/main" id="{8480C03B-2754-C44B-879C-830D564A1D08}"/>
              </a:ext>
            </a:extLst>
          </p:cNvPr>
          <p:cNvSpPr txBox="1"/>
          <p:nvPr/>
        </p:nvSpPr>
        <p:spPr>
          <a:xfrm>
            <a:off x="360362" y="6452975"/>
            <a:ext cx="1302191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2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학력</a:t>
            </a:r>
            <a:endParaRPr lang="en-US" altLang="ko-KR" sz="1200" b="1" spc="-12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15" name="Google Shape;110;p18">
            <a:extLst>
              <a:ext uri="{FF2B5EF4-FFF2-40B4-BE49-F238E27FC236}">
                <a16:creationId xmlns:a16="http://schemas.microsoft.com/office/drawing/2014/main" id="{D4525AE4-00A0-AA4D-A911-46F97470F77F}"/>
              </a:ext>
            </a:extLst>
          </p:cNvPr>
          <p:cNvSpPr txBox="1"/>
          <p:nvPr/>
        </p:nvSpPr>
        <p:spPr>
          <a:xfrm>
            <a:off x="1800225" y="6776128"/>
            <a:ext cx="488285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05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컴퓨터공학과</a:t>
            </a: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2015</a:t>
            </a:r>
            <a:r>
              <a:rPr lang="ko-KR" alt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입학</a:t>
            </a: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2022</a:t>
            </a:r>
            <a:r>
              <a:rPr lang="ko-KR" altLang="en-US" sz="105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졸업</a:t>
            </a:r>
            <a:endParaRPr sz="105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6" name="Google Shape;117;p18">
            <a:extLst>
              <a:ext uri="{FF2B5EF4-FFF2-40B4-BE49-F238E27FC236}">
                <a16:creationId xmlns:a16="http://schemas.microsoft.com/office/drawing/2014/main" id="{72DC631A-5F86-FB4E-8504-80016E8DF5BA}"/>
              </a:ext>
            </a:extLst>
          </p:cNvPr>
          <p:cNvSpPr txBox="1"/>
          <p:nvPr/>
        </p:nvSpPr>
        <p:spPr>
          <a:xfrm>
            <a:off x="1803417" y="6454977"/>
            <a:ext cx="4879652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200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홍익대학교</a:t>
            </a:r>
            <a:endParaRPr lang="en-US" altLang="ko-KR"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17" name="Google Shape;133;p18">
            <a:extLst>
              <a:ext uri="{FF2B5EF4-FFF2-40B4-BE49-F238E27FC236}">
                <a16:creationId xmlns:a16="http://schemas.microsoft.com/office/drawing/2014/main" id="{7D0A409E-B084-3048-BE4F-87A4E80AE2D1}"/>
              </a:ext>
            </a:extLst>
          </p:cNvPr>
          <p:cNvSpPr/>
          <p:nvPr/>
        </p:nvSpPr>
        <p:spPr>
          <a:xfrm>
            <a:off x="359313" y="6055555"/>
            <a:ext cx="6185998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18" name="Google Shape;117;p18">
            <a:extLst>
              <a:ext uri="{FF2B5EF4-FFF2-40B4-BE49-F238E27FC236}">
                <a16:creationId xmlns:a16="http://schemas.microsoft.com/office/drawing/2014/main" id="{8517C61E-D5ED-7E49-8193-B0E2210F6AC1}"/>
              </a:ext>
            </a:extLst>
          </p:cNvPr>
          <p:cNvSpPr txBox="1"/>
          <p:nvPr/>
        </p:nvSpPr>
        <p:spPr>
          <a:xfrm>
            <a:off x="360362" y="7784316"/>
            <a:ext cx="1856100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200" b="1" spc="-12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깃허브</a:t>
            </a:r>
            <a:r>
              <a:rPr lang="ko-KR" altLang="en-US" sz="12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</a:t>
            </a:r>
            <a:r>
              <a:rPr lang="en-US" altLang="ko-KR" sz="12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/</a:t>
            </a:r>
            <a:r>
              <a:rPr lang="ko-KR" altLang="en-US" sz="12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</a:t>
            </a:r>
            <a:r>
              <a:rPr lang="ko-KR" altLang="en-US" sz="1200" b="1" spc="-12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기술블로그</a:t>
            </a:r>
            <a:endParaRPr lang="en-US" altLang="ko-KR" sz="1200" b="1" spc="-12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19" name="Google Shape;117;p18">
            <a:extLst>
              <a:ext uri="{FF2B5EF4-FFF2-40B4-BE49-F238E27FC236}">
                <a16:creationId xmlns:a16="http://schemas.microsoft.com/office/drawing/2014/main" id="{B026DCA9-D3BE-FF42-99D7-EFF598FC8BBC}"/>
              </a:ext>
            </a:extLst>
          </p:cNvPr>
          <p:cNvSpPr txBox="1"/>
          <p:nvPr/>
        </p:nvSpPr>
        <p:spPr>
          <a:xfrm>
            <a:off x="359314" y="8176327"/>
            <a:ext cx="4879652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2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깃허브</a:t>
            </a:r>
            <a:r>
              <a:rPr lang="ko-KR" altLang="en-US" sz="1200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</a:t>
            </a:r>
            <a:r>
              <a:rPr lang="en-US" altLang="ko-KR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-</a:t>
            </a:r>
            <a:r>
              <a:rPr lang="ko-KR" altLang="en-US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</a:t>
            </a:r>
            <a:r>
              <a:rPr lang="en-US" altLang="ko-KR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https://</a:t>
            </a:r>
            <a:r>
              <a:rPr lang="en-US" altLang="ko-KR" sz="1200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github.com/bokseongbeom</a:t>
            </a:r>
            <a:endParaRPr lang="en-US" altLang="ko-KR"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20" name="Google Shape;133;p18">
            <a:extLst>
              <a:ext uri="{FF2B5EF4-FFF2-40B4-BE49-F238E27FC236}">
                <a16:creationId xmlns:a16="http://schemas.microsoft.com/office/drawing/2014/main" id="{EA0385C1-16F0-474C-96F5-F27D169D0D26}"/>
              </a:ext>
            </a:extLst>
          </p:cNvPr>
          <p:cNvSpPr/>
          <p:nvPr/>
        </p:nvSpPr>
        <p:spPr>
          <a:xfrm>
            <a:off x="359313" y="7376957"/>
            <a:ext cx="6185998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21" name="Google Shape;117;p18">
            <a:extLst>
              <a:ext uri="{FF2B5EF4-FFF2-40B4-BE49-F238E27FC236}">
                <a16:creationId xmlns:a16="http://schemas.microsoft.com/office/drawing/2014/main" id="{166EC896-DA22-9246-9FE8-030FD9E0945E}"/>
              </a:ext>
            </a:extLst>
          </p:cNvPr>
          <p:cNvSpPr txBox="1"/>
          <p:nvPr/>
        </p:nvSpPr>
        <p:spPr>
          <a:xfrm>
            <a:off x="359314" y="8537834"/>
            <a:ext cx="6170944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2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노션</a:t>
            </a:r>
            <a:r>
              <a:rPr lang="ko-KR" altLang="en-US" sz="1200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</a:t>
            </a:r>
            <a:r>
              <a:rPr lang="en-US" altLang="ko-KR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-</a:t>
            </a:r>
            <a:r>
              <a:rPr lang="ko-KR" altLang="en-US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</a:t>
            </a:r>
            <a:r>
              <a:rPr lang="en-US" altLang="ko-KR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https://</a:t>
            </a:r>
            <a:r>
              <a:rPr lang="en-US" altLang="ko-KR" sz="1200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sheer-dill-e01.notion.site/4286bfa548fc4468be0bd6ebcf2ea399</a:t>
            </a:r>
            <a:endParaRPr lang="en-US" altLang="ko-KR"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22" name="Google Shape;117;p18">
            <a:extLst>
              <a:ext uri="{FF2B5EF4-FFF2-40B4-BE49-F238E27FC236}">
                <a16:creationId xmlns:a16="http://schemas.microsoft.com/office/drawing/2014/main" id="{EA9398BE-4C91-9B4C-8825-6A9975E40AF6}"/>
              </a:ext>
            </a:extLst>
          </p:cNvPr>
          <p:cNvSpPr txBox="1"/>
          <p:nvPr/>
        </p:nvSpPr>
        <p:spPr>
          <a:xfrm>
            <a:off x="360362" y="4808360"/>
            <a:ext cx="1302191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2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희망 직무</a:t>
            </a:r>
            <a:endParaRPr lang="en-US" altLang="ko-KR" sz="1200" b="1" spc="-12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23" name="Google Shape;117;p18">
            <a:extLst>
              <a:ext uri="{FF2B5EF4-FFF2-40B4-BE49-F238E27FC236}">
                <a16:creationId xmlns:a16="http://schemas.microsoft.com/office/drawing/2014/main" id="{41917434-9E9F-C441-8848-4440F0FF593A}"/>
              </a:ext>
            </a:extLst>
          </p:cNvPr>
          <p:cNvSpPr txBox="1"/>
          <p:nvPr/>
        </p:nvSpPr>
        <p:spPr>
          <a:xfrm>
            <a:off x="1800225" y="4808360"/>
            <a:ext cx="4882858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2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프론트엔드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엔지니어</a:t>
            </a:r>
            <a:endParaRPr lang="en-US" altLang="ko-KR" sz="1200" spc="-12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7603EC2-E3D3-114F-B7AA-9C37DB75A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278" y="661130"/>
            <a:ext cx="677656" cy="901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92DA82-84B2-9222-C8FE-16CF04305F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123" y="323698"/>
            <a:ext cx="1171771" cy="156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8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8">
            <a:extLst>
              <a:ext uri="{FF2B5EF4-FFF2-40B4-BE49-F238E27FC236}">
                <a16:creationId xmlns:a16="http://schemas.microsoft.com/office/drawing/2014/main" id="{D8874F2C-1BE6-DB46-9712-AB0D48EE3136}"/>
              </a:ext>
            </a:extLst>
          </p:cNvPr>
          <p:cNvSpPr txBox="1"/>
          <p:nvPr/>
        </p:nvSpPr>
        <p:spPr>
          <a:xfrm>
            <a:off x="360001" y="365622"/>
            <a:ext cx="1216842" cy="290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프로젝트</a:t>
            </a:r>
            <a:endParaRPr b="1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5" name="Google Shape;110;p18">
            <a:extLst>
              <a:ext uri="{FF2B5EF4-FFF2-40B4-BE49-F238E27FC236}">
                <a16:creationId xmlns:a16="http://schemas.microsoft.com/office/drawing/2014/main" id="{A0857958-1FAB-854A-A992-20FE0D9D805B}"/>
              </a:ext>
            </a:extLst>
          </p:cNvPr>
          <p:cNvSpPr txBox="1"/>
          <p:nvPr/>
        </p:nvSpPr>
        <p:spPr>
          <a:xfrm>
            <a:off x="366634" y="1355745"/>
            <a:ext cx="4561673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9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2021.03-2021.09</a:t>
            </a:r>
            <a:endParaRPr sz="9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6" name="Google Shape;117;p18">
            <a:extLst>
              <a:ext uri="{FF2B5EF4-FFF2-40B4-BE49-F238E27FC236}">
                <a16:creationId xmlns:a16="http://schemas.microsoft.com/office/drawing/2014/main" id="{07C915A0-62E0-8D49-B679-E3B70843E612}"/>
              </a:ext>
            </a:extLst>
          </p:cNvPr>
          <p:cNvSpPr txBox="1"/>
          <p:nvPr/>
        </p:nvSpPr>
        <p:spPr>
          <a:xfrm>
            <a:off x="369826" y="1034594"/>
            <a:ext cx="4558678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400" b="1" spc="-120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NowOrEver</a:t>
            </a:r>
            <a:endParaRPr lang="en-US" altLang="ko-KR" sz="1400" b="1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7" name="Google Shape;110;p18">
            <a:extLst>
              <a:ext uri="{FF2B5EF4-FFF2-40B4-BE49-F238E27FC236}">
                <a16:creationId xmlns:a16="http://schemas.microsoft.com/office/drawing/2014/main" id="{E3C0812A-48A6-074D-9745-BBDC08D1A901}"/>
              </a:ext>
            </a:extLst>
          </p:cNvPr>
          <p:cNvSpPr txBox="1"/>
          <p:nvPr/>
        </p:nvSpPr>
        <p:spPr>
          <a:xfrm>
            <a:off x="366634" y="1638302"/>
            <a:ext cx="5772909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평소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호감인 액티브를 설정하면 거리에 따라서 해당 액티브를 추천해주고 그와 비슷한 다른 액티브들도 추천해주며 여행지를 선택하면 자동으로 일정을 짜주는 프로젝트를 진행하였습니다</a:t>
            </a:r>
            <a:r>
              <a:rPr lang="en-US" altLang="ko-KR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sz="11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8" name="Google Shape;110;p18">
            <a:extLst>
              <a:ext uri="{FF2B5EF4-FFF2-40B4-BE49-F238E27FC236}">
                <a16:creationId xmlns:a16="http://schemas.microsoft.com/office/drawing/2014/main" id="{9E12D308-EE72-9044-92B3-30831DCAEDA6}"/>
              </a:ext>
            </a:extLst>
          </p:cNvPr>
          <p:cNvSpPr txBox="1"/>
          <p:nvPr/>
        </p:nvSpPr>
        <p:spPr>
          <a:xfrm>
            <a:off x="366634" y="2164284"/>
            <a:ext cx="5779094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1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파이썬</a:t>
            </a:r>
            <a:r>
              <a:rPr lang="ko-KR" altLang="en-US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과 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QGIS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통한 지도 제작 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100" spc="-12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길찾기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포함</a:t>
            </a:r>
            <a:r>
              <a:rPr lang="en-US" altLang="ko-KR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sz="11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9" name="Google Shape;110;p18">
            <a:extLst>
              <a:ext uri="{FF2B5EF4-FFF2-40B4-BE49-F238E27FC236}">
                <a16:creationId xmlns:a16="http://schemas.microsoft.com/office/drawing/2014/main" id="{64DCA30F-3BFD-0B41-9689-CDEAC5109C6B}"/>
              </a:ext>
            </a:extLst>
          </p:cNvPr>
          <p:cNvSpPr txBox="1"/>
          <p:nvPr/>
        </p:nvSpPr>
        <p:spPr>
          <a:xfrm>
            <a:off x="366634" y="2415137"/>
            <a:ext cx="5779094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ERD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설계 및 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및 관리 </a:t>
            </a:r>
            <a:endParaRPr sz="11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0" name="Google Shape;110;p18">
            <a:extLst>
              <a:ext uri="{FF2B5EF4-FFF2-40B4-BE49-F238E27FC236}">
                <a16:creationId xmlns:a16="http://schemas.microsoft.com/office/drawing/2014/main" id="{66A2EB33-EE96-614B-B0AA-47D93D1ED9FF}"/>
              </a:ext>
            </a:extLst>
          </p:cNvPr>
          <p:cNvSpPr txBox="1"/>
          <p:nvPr/>
        </p:nvSpPr>
        <p:spPr>
          <a:xfrm>
            <a:off x="366634" y="3099514"/>
            <a:ext cx="4561673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1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tensorflow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, pandas, python, </a:t>
            </a:r>
            <a:r>
              <a:rPr lang="en-US" altLang="ko-KR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MySQL</a:t>
            </a:r>
            <a:endParaRPr sz="11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1" name="Google Shape;133;p18">
            <a:extLst>
              <a:ext uri="{FF2B5EF4-FFF2-40B4-BE49-F238E27FC236}">
                <a16:creationId xmlns:a16="http://schemas.microsoft.com/office/drawing/2014/main" id="{C5BBDDA5-7794-5044-A3C8-80D6FFCA96CC}"/>
              </a:ext>
            </a:extLst>
          </p:cNvPr>
          <p:cNvSpPr/>
          <p:nvPr/>
        </p:nvSpPr>
        <p:spPr>
          <a:xfrm>
            <a:off x="366634" y="3692712"/>
            <a:ext cx="5779095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Noto Sans KR" panose="020B0500000000000000" pitchFamily="34" charset="-128"/>
                <a:ea typeface="HY견고딕" panose="02030600000101010101" pitchFamily="18" charset="-127"/>
              </a:rPr>
              <a:t> </a:t>
            </a:r>
            <a:endParaRPr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Google Shape;110;p18">
            <a:extLst>
              <a:ext uri="{FF2B5EF4-FFF2-40B4-BE49-F238E27FC236}">
                <a16:creationId xmlns:a16="http://schemas.microsoft.com/office/drawing/2014/main" id="{7E180B99-C06A-2B40-B68F-C1C636C73782}"/>
              </a:ext>
            </a:extLst>
          </p:cNvPr>
          <p:cNvSpPr txBox="1"/>
          <p:nvPr/>
        </p:nvSpPr>
        <p:spPr>
          <a:xfrm>
            <a:off x="366634" y="2659421"/>
            <a:ext cx="5779094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윈도우 </a:t>
            </a:r>
            <a:r>
              <a:rPr lang="ko-KR" altLang="en-US" sz="1100" spc="-12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스케쥴러를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통한 자동 </a:t>
            </a:r>
            <a:r>
              <a:rPr lang="ko-KR" altLang="en-US" sz="1100" spc="-12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크롤링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제작</a:t>
            </a:r>
            <a:endParaRPr sz="11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3" name="Google Shape;110;p18">
            <a:extLst>
              <a:ext uri="{FF2B5EF4-FFF2-40B4-BE49-F238E27FC236}">
                <a16:creationId xmlns:a16="http://schemas.microsoft.com/office/drawing/2014/main" id="{22A5AF3F-7483-3243-9A14-017AE006DCA3}"/>
              </a:ext>
            </a:extLst>
          </p:cNvPr>
          <p:cNvSpPr txBox="1"/>
          <p:nvPr/>
        </p:nvSpPr>
        <p:spPr>
          <a:xfrm>
            <a:off x="366634" y="4350965"/>
            <a:ext cx="4561673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9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2022.7 </a:t>
            </a:r>
            <a:r>
              <a:rPr lang="en-US" altLang="ko-KR" sz="9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en-US" altLang="ko-KR" sz="9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2022.8</a:t>
            </a:r>
            <a:endParaRPr sz="9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4" name="Google Shape;117;p18">
            <a:extLst>
              <a:ext uri="{FF2B5EF4-FFF2-40B4-BE49-F238E27FC236}">
                <a16:creationId xmlns:a16="http://schemas.microsoft.com/office/drawing/2014/main" id="{D1D1A2E9-7B97-4D4A-9D58-82821088CF1C}"/>
              </a:ext>
            </a:extLst>
          </p:cNvPr>
          <p:cNvSpPr txBox="1"/>
          <p:nvPr/>
        </p:nvSpPr>
        <p:spPr>
          <a:xfrm>
            <a:off x="369826" y="4029814"/>
            <a:ext cx="4558678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400" b="1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북극성</a:t>
            </a:r>
            <a:endParaRPr lang="en-US" altLang="ko-KR" sz="1400" b="1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15" name="Google Shape;110;p18">
            <a:extLst>
              <a:ext uri="{FF2B5EF4-FFF2-40B4-BE49-F238E27FC236}">
                <a16:creationId xmlns:a16="http://schemas.microsoft.com/office/drawing/2014/main" id="{24D4685A-6E77-D448-9A85-EDAB7A166FE8}"/>
              </a:ext>
            </a:extLst>
          </p:cNvPr>
          <p:cNvSpPr txBox="1"/>
          <p:nvPr/>
        </p:nvSpPr>
        <p:spPr>
          <a:xfrm>
            <a:off x="366634" y="4633522"/>
            <a:ext cx="5772909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1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라즈베리</a:t>
            </a:r>
            <a:r>
              <a:rPr lang="ko-KR" altLang="en-US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파이를 이용한 도서 대여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반납 서비스 제공과 대여 기록을 통한 도서 추천 등 다양한 추천 서비스를 제공하는 프로젝트를 진행하였습니다</a:t>
            </a:r>
            <a:r>
              <a:rPr lang="en-US" altLang="ko-KR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sz="11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6" name="Google Shape;110;p18">
            <a:extLst>
              <a:ext uri="{FF2B5EF4-FFF2-40B4-BE49-F238E27FC236}">
                <a16:creationId xmlns:a16="http://schemas.microsoft.com/office/drawing/2014/main" id="{4A8240D4-88C2-1B4C-BDDA-D476F730DBA5}"/>
              </a:ext>
            </a:extLst>
          </p:cNvPr>
          <p:cNvSpPr txBox="1"/>
          <p:nvPr/>
        </p:nvSpPr>
        <p:spPr>
          <a:xfrm>
            <a:off x="366634" y="5159504"/>
            <a:ext cx="5779094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1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라즈베리파이에서</a:t>
            </a:r>
            <a:r>
              <a:rPr lang="ko-KR" altLang="en-US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100" spc="-12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javascript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100" spc="-12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tensorflow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통한 안면인식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감정 및 나이 분석</a:t>
            </a:r>
            <a:r>
              <a:rPr lang="en-US" altLang="ko-KR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sz="11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7" name="Google Shape;110;p18">
            <a:extLst>
              <a:ext uri="{FF2B5EF4-FFF2-40B4-BE49-F238E27FC236}">
                <a16:creationId xmlns:a16="http://schemas.microsoft.com/office/drawing/2014/main" id="{51D7E357-FCDD-4B4C-9F20-5A3F54BF0DF3}"/>
              </a:ext>
            </a:extLst>
          </p:cNvPr>
          <p:cNvSpPr txBox="1"/>
          <p:nvPr/>
        </p:nvSpPr>
        <p:spPr>
          <a:xfrm>
            <a:off x="366634" y="5410357"/>
            <a:ext cx="5779094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NFC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태그를 </a:t>
            </a:r>
            <a:r>
              <a:rPr lang="en-US" altLang="ko-KR" sz="1100" spc="-12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webSocket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과 연동한 실시간 대여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반납 서비스 </a:t>
            </a:r>
            <a:r>
              <a:rPr lang="ko-KR" altLang="en-US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구현</a:t>
            </a:r>
            <a:endParaRPr sz="11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8" name="Google Shape;110;p18">
            <a:extLst>
              <a:ext uri="{FF2B5EF4-FFF2-40B4-BE49-F238E27FC236}">
                <a16:creationId xmlns:a16="http://schemas.microsoft.com/office/drawing/2014/main" id="{D6F5D295-B778-D04C-8F37-D98FAA190ED4}"/>
              </a:ext>
            </a:extLst>
          </p:cNvPr>
          <p:cNvSpPr txBox="1"/>
          <p:nvPr/>
        </p:nvSpPr>
        <p:spPr>
          <a:xfrm>
            <a:off x="366634" y="6094734"/>
            <a:ext cx="4561673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React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1100" spc="-12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javascript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1100" spc="-12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tensorflow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, Raspberry Pi </a:t>
            </a:r>
            <a:endParaRPr sz="11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9" name="Google Shape;133;p18">
            <a:extLst>
              <a:ext uri="{FF2B5EF4-FFF2-40B4-BE49-F238E27FC236}">
                <a16:creationId xmlns:a16="http://schemas.microsoft.com/office/drawing/2014/main" id="{6D00DB13-3EE4-1D45-9D26-55C1AEC26AFF}"/>
              </a:ext>
            </a:extLst>
          </p:cNvPr>
          <p:cNvSpPr/>
          <p:nvPr/>
        </p:nvSpPr>
        <p:spPr>
          <a:xfrm>
            <a:off x="366634" y="6529592"/>
            <a:ext cx="5779095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Noto Sans KR" panose="020B0500000000000000" pitchFamily="34" charset="-128"/>
                <a:ea typeface="HY견고딕" panose="02030600000101010101" pitchFamily="18" charset="-127"/>
              </a:rPr>
              <a:t> </a:t>
            </a:r>
            <a:endParaRPr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Google Shape;110;p18">
            <a:extLst>
              <a:ext uri="{FF2B5EF4-FFF2-40B4-BE49-F238E27FC236}">
                <a16:creationId xmlns:a16="http://schemas.microsoft.com/office/drawing/2014/main" id="{6224DF36-DE14-4B47-A5FB-0642EA703BA6}"/>
              </a:ext>
            </a:extLst>
          </p:cNvPr>
          <p:cNvSpPr txBox="1"/>
          <p:nvPr/>
        </p:nvSpPr>
        <p:spPr>
          <a:xfrm>
            <a:off x="366634" y="5654641"/>
            <a:ext cx="5779094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React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라이브러리와 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MUI </a:t>
            </a:r>
            <a:r>
              <a:rPr lang="en-US" altLang="ko-KR" sz="1100" spc="-12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css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프레임워크를 통한 웹 </a:t>
            </a:r>
            <a:r>
              <a:rPr lang="ko-KR" altLang="en-US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개발</a:t>
            </a:r>
            <a:endParaRPr sz="11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21" name="Google Shape;110;p18">
            <a:extLst>
              <a:ext uri="{FF2B5EF4-FFF2-40B4-BE49-F238E27FC236}">
                <a16:creationId xmlns:a16="http://schemas.microsoft.com/office/drawing/2014/main" id="{DDAD1AAC-7FCD-F24D-94D1-478CE47CF3E2}"/>
              </a:ext>
            </a:extLst>
          </p:cNvPr>
          <p:cNvSpPr txBox="1"/>
          <p:nvPr/>
        </p:nvSpPr>
        <p:spPr>
          <a:xfrm>
            <a:off x="366634" y="7304621"/>
            <a:ext cx="4561673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9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2022.9 </a:t>
            </a:r>
            <a:r>
              <a:rPr lang="en-US" altLang="ko-KR" sz="9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-2022.10 </a:t>
            </a:r>
            <a:endParaRPr sz="9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22" name="Google Shape;117;p18">
            <a:extLst>
              <a:ext uri="{FF2B5EF4-FFF2-40B4-BE49-F238E27FC236}">
                <a16:creationId xmlns:a16="http://schemas.microsoft.com/office/drawing/2014/main" id="{74F14494-0213-334E-A914-6071E4369778}"/>
              </a:ext>
            </a:extLst>
          </p:cNvPr>
          <p:cNvSpPr txBox="1"/>
          <p:nvPr/>
        </p:nvSpPr>
        <p:spPr>
          <a:xfrm>
            <a:off x="369826" y="6983470"/>
            <a:ext cx="4558678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400" b="1" spc="-120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RecipeNav</a:t>
            </a:r>
            <a:endParaRPr lang="en-US" altLang="ko-KR" sz="1400" b="1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23" name="Google Shape;110;p18">
            <a:extLst>
              <a:ext uri="{FF2B5EF4-FFF2-40B4-BE49-F238E27FC236}">
                <a16:creationId xmlns:a16="http://schemas.microsoft.com/office/drawing/2014/main" id="{983CE0AB-A9B2-0544-A1DC-78859641BDAF}"/>
              </a:ext>
            </a:extLst>
          </p:cNvPr>
          <p:cNvSpPr txBox="1"/>
          <p:nvPr/>
        </p:nvSpPr>
        <p:spPr>
          <a:xfrm>
            <a:off x="366634" y="7587178"/>
            <a:ext cx="5772909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식자재의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물가 추이를 통해 가격을 예측하고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식자재에 따른 다양한 레시피를 추천해주며 관심 식자재를 통한 레시피 추천 서비스 프로젝트를 진행하였습니다</a:t>
            </a:r>
            <a:r>
              <a:rPr lang="en-US" altLang="ko-KR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sz="11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24" name="Google Shape;110;p18">
            <a:extLst>
              <a:ext uri="{FF2B5EF4-FFF2-40B4-BE49-F238E27FC236}">
                <a16:creationId xmlns:a16="http://schemas.microsoft.com/office/drawing/2014/main" id="{5335B50F-0537-F946-8BC4-D7A7A4CEF407}"/>
              </a:ext>
            </a:extLst>
          </p:cNvPr>
          <p:cNvSpPr txBox="1"/>
          <p:nvPr/>
        </p:nvSpPr>
        <p:spPr>
          <a:xfrm>
            <a:off x="366634" y="8113160"/>
            <a:ext cx="5779094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홈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화면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메인 페이지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로그인 페이지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100" spc="-12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제작</a:t>
            </a:r>
            <a:endParaRPr sz="11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25" name="Google Shape;110;p18">
            <a:extLst>
              <a:ext uri="{FF2B5EF4-FFF2-40B4-BE49-F238E27FC236}">
                <a16:creationId xmlns:a16="http://schemas.microsoft.com/office/drawing/2014/main" id="{86841C0B-7360-5D4E-AE72-58128037D9E7}"/>
              </a:ext>
            </a:extLst>
          </p:cNvPr>
          <p:cNvSpPr txBox="1"/>
          <p:nvPr/>
        </p:nvSpPr>
        <p:spPr>
          <a:xfrm>
            <a:off x="366634" y="8364013"/>
            <a:ext cx="5779094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1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antV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활용한 그래프 </a:t>
            </a:r>
            <a:r>
              <a:rPr lang="ko-KR" altLang="en-US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제작</a:t>
            </a:r>
            <a:endParaRPr sz="11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26" name="Google Shape;110;p18">
            <a:extLst>
              <a:ext uri="{FF2B5EF4-FFF2-40B4-BE49-F238E27FC236}">
                <a16:creationId xmlns:a16="http://schemas.microsoft.com/office/drawing/2014/main" id="{2A60AA96-CBC9-934C-A164-85E0F60845EF}"/>
              </a:ext>
            </a:extLst>
          </p:cNvPr>
          <p:cNvSpPr txBox="1"/>
          <p:nvPr/>
        </p:nvSpPr>
        <p:spPr>
          <a:xfrm>
            <a:off x="366634" y="9123038"/>
            <a:ext cx="4561673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React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1100" spc="-12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javascript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11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Redux</a:t>
            </a:r>
            <a:endParaRPr sz="11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27" name="Google Shape;110;p18">
            <a:extLst>
              <a:ext uri="{FF2B5EF4-FFF2-40B4-BE49-F238E27FC236}">
                <a16:creationId xmlns:a16="http://schemas.microsoft.com/office/drawing/2014/main" id="{92D684BA-6766-3440-BC99-5F6A5C0F2770}"/>
              </a:ext>
            </a:extLst>
          </p:cNvPr>
          <p:cNvSpPr txBox="1"/>
          <p:nvPr/>
        </p:nvSpPr>
        <p:spPr>
          <a:xfrm>
            <a:off x="366634" y="8608297"/>
            <a:ext cx="5779094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1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리덕스를</a:t>
            </a:r>
            <a:r>
              <a:rPr lang="ko-KR" altLang="en-US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활용해 전역으로 토큰을 포함한 변수 </a:t>
            </a:r>
            <a:r>
              <a:rPr lang="ko-KR" altLang="en-US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관리</a:t>
            </a:r>
            <a:endParaRPr sz="11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3" name="Google Shape;110;p18">
            <a:extLst>
              <a:ext uri="{FF2B5EF4-FFF2-40B4-BE49-F238E27FC236}">
                <a16:creationId xmlns:a16="http://schemas.microsoft.com/office/drawing/2014/main" id="{E639E27C-BC62-1EBC-EDB5-02007756B845}"/>
              </a:ext>
            </a:extLst>
          </p:cNvPr>
          <p:cNvSpPr txBox="1"/>
          <p:nvPr/>
        </p:nvSpPr>
        <p:spPr>
          <a:xfrm>
            <a:off x="360414" y="8854005"/>
            <a:ext cx="5779094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ERD</a:t>
            </a:r>
            <a:r>
              <a:rPr lang="ko-KR" altLang="en-US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, API Docs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제작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sz="11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</p:spTree>
    <p:extLst>
      <p:ext uri="{BB962C8B-B14F-4D97-AF65-F5344CB8AC3E}">
        <p14:creationId xmlns:p14="http://schemas.microsoft.com/office/powerpoint/2010/main" val="428845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8">
            <a:extLst>
              <a:ext uri="{FF2B5EF4-FFF2-40B4-BE49-F238E27FC236}">
                <a16:creationId xmlns:a16="http://schemas.microsoft.com/office/drawing/2014/main" id="{D8874F2C-1BE6-DB46-9712-AB0D48EE3136}"/>
              </a:ext>
            </a:extLst>
          </p:cNvPr>
          <p:cNvSpPr txBox="1"/>
          <p:nvPr/>
        </p:nvSpPr>
        <p:spPr>
          <a:xfrm>
            <a:off x="360001" y="365622"/>
            <a:ext cx="1216842" cy="290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프로젝트</a:t>
            </a:r>
            <a:endParaRPr b="1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5" name="Google Shape;110;p18">
            <a:extLst>
              <a:ext uri="{FF2B5EF4-FFF2-40B4-BE49-F238E27FC236}">
                <a16:creationId xmlns:a16="http://schemas.microsoft.com/office/drawing/2014/main" id="{A0857958-1FAB-854A-A992-20FE0D9D805B}"/>
              </a:ext>
            </a:extLst>
          </p:cNvPr>
          <p:cNvSpPr txBox="1"/>
          <p:nvPr/>
        </p:nvSpPr>
        <p:spPr>
          <a:xfrm>
            <a:off x="366634" y="1355745"/>
            <a:ext cx="4561673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9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2022.10 </a:t>
            </a:r>
            <a:r>
              <a:rPr lang="en-US" altLang="ko-KR" sz="9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en-US" altLang="ko-KR" sz="9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2022.11</a:t>
            </a:r>
            <a:endParaRPr sz="9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6" name="Google Shape;117;p18">
            <a:extLst>
              <a:ext uri="{FF2B5EF4-FFF2-40B4-BE49-F238E27FC236}">
                <a16:creationId xmlns:a16="http://schemas.microsoft.com/office/drawing/2014/main" id="{07C915A0-62E0-8D49-B679-E3B70843E612}"/>
              </a:ext>
            </a:extLst>
          </p:cNvPr>
          <p:cNvSpPr txBox="1"/>
          <p:nvPr/>
        </p:nvSpPr>
        <p:spPr>
          <a:xfrm>
            <a:off x="369826" y="1034594"/>
            <a:ext cx="4558678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400" b="1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너의 하루</a:t>
            </a:r>
            <a:endParaRPr lang="en-US" altLang="ko-KR" sz="1400" b="1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7" name="Google Shape;110;p18">
            <a:extLst>
              <a:ext uri="{FF2B5EF4-FFF2-40B4-BE49-F238E27FC236}">
                <a16:creationId xmlns:a16="http://schemas.microsoft.com/office/drawing/2014/main" id="{E3C0812A-48A6-074D-9745-BBDC08D1A901}"/>
              </a:ext>
            </a:extLst>
          </p:cNvPr>
          <p:cNvSpPr txBox="1"/>
          <p:nvPr/>
        </p:nvSpPr>
        <p:spPr>
          <a:xfrm>
            <a:off x="366634" y="1638302"/>
            <a:ext cx="5772909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매일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일기를 작성하고 작성된 일기에 기반한 음악을 추천하고 감정을 추측 합니다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추측된 감정에 기반하여 일기의 색을 채울 수 있습니다</a:t>
            </a:r>
            <a:r>
              <a:rPr lang="en-US" altLang="ko-KR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sz="11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8" name="Google Shape;110;p18">
            <a:extLst>
              <a:ext uri="{FF2B5EF4-FFF2-40B4-BE49-F238E27FC236}">
                <a16:creationId xmlns:a16="http://schemas.microsoft.com/office/drawing/2014/main" id="{9E12D308-EE72-9044-92B3-30831DCAEDA6}"/>
              </a:ext>
            </a:extLst>
          </p:cNvPr>
          <p:cNvSpPr txBox="1"/>
          <p:nvPr/>
        </p:nvSpPr>
        <p:spPr>
          <a:xfrm>
            <a:off x="366634" y="2164284"/>
            <a:ext cx="5779094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외부 </a:t>
            </a:r>
            <a:r>
              <a:rPr lang="en-US" altLang="ko-KR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API </a:t>
            </a:r>
            <a:r>
              <a:rPr lang="ko-KR" altLang="en-US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연동</a:t>
            </a:r>
            <a:r>
              <a:rPr lang="en-US" altLang="ko-KR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11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openweather</a:t>
            </a:r>
            <a:r>
              <a:rPr lang="en-US" altLang="ko-KR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sz="11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9" name="Google Shape;110;p18">
            <a:extLst>
              <a:ext uri="{FF2B5EF4-FFF2-40B4-BE49-F238E27FC236}">
                <a16:creationId xmlns:a16="http://schemas.microsoft.com/office/drawing/2014/main" id="{64DCA30F-3BFD-0B41-9689-CDEAC5109C6B}"/>
              </a:ext>
            </a:extLst>
          </p:cNvPr>
          <p:cNvSpPr txBox="1"/>
          <p:nvPr/>
        </p:nvSpPr>
        <p:spPr>
          <a:xfrm>
            <a:off x="366634" y="2415137"/>
            <a:ext cx="5779094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1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프론트엔드</a:t>
            </a:r>
            <a:r>
              <a:rPr lang="ko-KR" altLang="en-US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기술 환경 구성 및 기본 설정</a:t>
            </a:r>
            <a:endParaRPr sz="11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0" name="Google Shape;110;p18">
            <a:extLst>
              <a:ext uri="{FF2B5EF4-FFF2-40B4-BE49-F238E27FC236}">
                <a16:creationId xmlns:a16="http://schemas.microsoft.com/office/drawing/2014/main" id="{66A2EB33-EE96-614B-B0AA-47D93D1ED9FF}"/>
              </a:ext>
            </a:extLst>
          </p:cNvPr>
          <p:cNvSpPr txBox="1"/>
          <p:nvPr/>
        </p:nvSpPr>
        <p:spPr>
          <a:xfrm>
            <a:off x="366634" y="3099514"/>
            <a:ext cx="4561673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React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1100" spc="-12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javascript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11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Redux</a:t>
            </a:r>
            <a:endParaRPr sz="11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2" name="Google Shape;110;p18">
            <a:extLst>
              <a:ext uri="{FF2B5EF4-FFF2-40B4-BE49-F238E27FC236}">
                <a16:creationId xmlns:a16="http://schemas.microsoft.com/office/drawing/2014/main" id="{7E180B99-C06A-2B40-B68F-C1C636C73782}"/>
              </a:ext>
            </a:extLst>
          </p:cNvPr>
          <p:cNvSpPr txBox="1"/>
          <p:nvPr/>
        </p:nvSpPr>
        <p:spPr>
          <a:xfrm>
            <a:off x="366634" y="2659421"/>
            <a:ext cx="5779094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1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Redux</a:t>
            </a:r>
            <a:r>
              <a:rPr lang="ko-KR" altLang="en-US" sz="11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활용한 컴포넌트 계층 구조 관리 및 디자인</a:t>
            </a:r>
            <a:endParaRPr sz="11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</p:spTree>
    <p:extLst>
      <p:ext uri="{BB962C8B-B14F-4D97-AF65-F5344CB8AC3E}">
        <p14:creationId xmlns:p14="http://schemas.microsoft.com/office/powerpoint/2010/main" val="11045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8">
            <a:extLst>
              <a:ext uri="{FF2B5EF4-FFF2-40B4-BE49-F238E27FC236}">
                <a16:creationId xmlns:a16="http://schemas.microsoft.com/office/drawing/2014/main" id="{D8874F2C-1BE6-DB46-9712-AB0D48EE3136}"/>
              </a:ext>
            </a:extLst>
          </p:cNvPr>
          <p:cNvSpPr txBox="1"/>
          <p:nvPr/>
        </p:nvSpPr>
        <p:spPr>
          <a:xfrm>
            <a:off x="360000" y="365622"/>
            <a:ext cx="1440225" cy="290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수료한 교육</a:t>
            </a:r>
            <a:endParaRPr sz="2000" b="1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5" name="Google Shape;110;p18">
            <a:extLst>
              <a:ext uri="{FF2B5EF4-FFF2-40B4-BE49-F238E27FC236}">
                <a16:creationId xmlns:a16="http://schemas.microsoft.com/office/drawing/2014/main" id="{6539F6CB-A728-6C46-A55B-38A5A8373365}"/>
              </a:ext>
            </a:extLst>
          </p:cNvPr>
          <p:cNvSpPr txBox="1"/>
          <p:nvPr/>
        </p:nvSpPr>
        <p:spPr>
          <a:xfrm>
            <a:off x="366634" y="1354328"/>
            <a:ext cx="539908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0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2022-01</a:t>
            </a:r>
            <a:r>
              <a:rPr lang="ko-KR" altLang="en-US" sz="10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0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~</a:t>
            </a:r>
            <a:endParaRPr sz="10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6" name="Google Shape;117;p18">
            <a:extLst>
              <a:ext uri="{FF2B5EF4-FFF2-40B4-BE49-F238E27FC236}">
                <a16:creationId xmlns:a16="http://schemas.microsoft.com/office/drawing/2014/main" id="{D091B3B8-506C-4849-92DE-0FDE5C2DEE18}"/>
              </a:ext>
            </a:extLst>
          </p:cNvPr>
          <p:cNvSpPr txBox="1"/>
          <p:nvPr/>
        </p:nvSpPr>
        <p:spPr>
          <a:xfrm>
            <a:off x="369825" y="1033177"/>
            <a:ext cx="539554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600" b="1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삼성 </a:t>
            </a:r>
            <a:r>
              <a:rPr lang="ko-KR" altLang="en-US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청년 </a:t>
            </a:r>
            <a:r>
              <a:rPr lang="en-US" altLang="ko-KR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SW </a:t>
            </a:r>
            <a:r>
              <a:rPr lang="ko-KR" altLang="en-US" sz="1600" b="1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아카데미</a:t>
            </a:r>
            <a:endParaRPr lang="en-US" altLang="ko-KR" sz="1600" b="1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7" name="Google Shape;110;p18">
            <a:extLst>
              <a:ext uri="{FF2B5EF4-FFF2-40B4-BE49-F238E27FC236}">
                <a16:creationId xmlns:a16="http://schemas.microsoft.com/office/drawing/2014/main" id="{E2E10D23-461A-0C4E-A6EB-35B9D98412C2}"/>
              </a:ext>
            </a:extLst>
          </p:cNvPr>
          <p:cNvSpPr txBox="1"/>
          <p:nvPr/>
        </p:nvSpPr>
        <p:spPr>
          <a:xfrm>
            <a:off x="366634" y="1636885"/>
            <a:ext cx="5700338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삼성전자에서 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주관하는 청년 소프트웨어 인재 양성 교육과정으로 프로젝트를 중심으로 </a:t>
            </a:r>
            <a:r>
              <a:rPr lang="ko-KR" altLang="en-US" sz="1200" spc="-12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학슥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및 실습을 진행했습니다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</p:spTree>
    <p:extLst>
      <p:ext uri="{BB962C8B-B14F-4D97-AF65-F5344CB8AC3E}">
        <p14:creationId xmlns:p14="http://schemas.microsoft.com/office/powerpoint/2010/main" val="381034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68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0;p18">
            <a:extLst>
              <a:ext uri="{FF2B5EF4-FFF2-40B4-BE49-F238E27FC236}">
                <a16:creationId xmlns:a16="http://schemas.microsoft.com/office/drawing/2014/main" id="{6678DEEB-789F-CA48-8C78-45C319F71854}"/>
              </a:ext>
            </a:extLst>
          </p:cNvPr>
          <p:cNvSpPr txBox="1"/>
          <p:nvPr/>
        </p:nvSpPr>
        <p:spPr>
          <a:xfrm>
            <a:off x="360363" y="1318408"/>
            <a:ext cx="5895294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050" spc="-12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기간 </a:t>
            </a:r>
            <a:r>
              <a:rPr lang="en-US" altLang="ko-KR" sz="1050" spc="-12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050" spc="-12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50" spc="-12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2022.07</a:t>
            </a:r>
            <a:r>
              <a:rPr lang="ko-KR" altLang="en-US" sz="1050" spc="-12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50" spc="-12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1050" spc="-12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50" spc="-12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2022.8</a:t>
            </a:r>
            <a:endParaRPr lang="en-US" altLang="ko-KR" sz="1050" spc="-12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>
              <a:lnSpc>
                <a:spcPct val="120000"/>
              </a:lnSpc>
            </a:pPr>
            <a:r>
              <a:rPr lang="ko-KR" altLang="en-US" sz="1050" spc="-12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프로젝트 현황 </a:t>
            </a:r>
            <a:r>
              <a:rPr lang="en-US" altLang="ko-KR" sz="1050" spc="-12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:</a:t>
            </a:r>
            <a:r>
              <a:rPr lang="ko-KR" altLang="en-US" sz="1050" spc="-12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en-US" altLang="ko-KR" sz="1050" spc="-12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ko-KR" altLang="en-US" sz="1050" spc="-12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베타 버전 개발 완료</a:t>
            </a:r>
            <a:endParaRPr sz="1050" spc="-12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5" name="Google Shape;94;p17">
            <a:extLst>
              <a:ext uri="{FF2B5EF4-FFF2-40B4-BE49-F238E27FC236}">
                <a16:creationId xmlns:a16="http://schemas.microsoft.com/office/drawing/2014/main" id="{B5BF07E3-D30F-204D-BA65-ED720C4D5AAF}"/>
              </a:ext>
            </a:extLst>
          </p:cNvPr>
          <p:cNvSpPr txBox="1"/>
          <p:nvPr/>
        </p:nvSpPr>
        <p:spPr>
          <a:xfrm>
            <a:off x="360363" y="471538"/>
            <a:ext cx="5895294" cy="713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36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북극성</a:t>
            </a:r>
            <a:endParaRPr lang="ko-KR" altLang="en-US" sz="3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2" name="AutoShape 2" descr="Untitled"/>
          <p:cNvSpPr>
            <a:spLocks noChangeAspect="1" noChangeArrowheads="1"/>
          </p:cNvSpPr>
          <p:nvPr/>
        </p:nvSpPr>
        <p:spPr bwMode="auto">
          <a:xfrm>
            <a:off x="63499" y="-136526"/>
            <a:ext cx="1454933" cy="145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" t="708"/>
          <a:stretch/>
        </p:blipFill>
        <p:spPr>
          <a:xfrm>
            <a:off x="360363" y="2363351"/>
            <a:ext cx="2793654" cy="5014974"/>
          </a:xfrm>
          <a:prstGeom prst="rect">
            <a:avLst/>
          </a:prstGeom>
          <a:effectLst>
            <a:outerShdw blurRad="2921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" r="1388"/>
          <a:stretch/>
        </p:blipFill>
        <p:spPr>
          <a:xfrm>
            <a:off x="3445565" y="4002043"/>
            <a:ext cx="2810092" cy="5089329"/>
          </a:xfrm>
          <a:prstGeom prst="rect">
            <a:avLst/>
          </a:prstGeom>
          <a:effectLst>
            <a:outerShdw blurRad="292100" dist="38100" dir="2700000" sx="103000" sy="103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809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21"/>
          <p:cNvSpPr txBox="1"/>
          <p:nvPr/>
        </p:nvSpPr>
        <p:spPr>
          <a:xfrm>
            <a:off x="360000" y="360002"/>
            <a:ext cx="536722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 smtClean="0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북극성</a:t>
            </a:r>
            <a:endParaRPr sz="1600" b="1" dirty="0"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5" name="Google Shape;196;p21"/>
          <p:cNvSpPr/>
          <p:nvPr/>
        </p:nvSpPr>
        <p:spPr>
          <a:xfrm>
            <a:off x="360000" y="832236"/>
            <a:ext cx="6200480" cy="1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851153F-8019-3749-8348-542573939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350870"/>
              </p:ext>
            </p:extLst>
          </p:nvPr>
        </p:nvGraphicFramePr>
        <p:xfrm>
          <a:off x="359838" y="1676771"/>
          <a:ext cx="6200619" cy="23794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2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7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담 당 역 할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프론트엔드</a:t>
                      </a:r>
                      <a:r>
                        <a:rPr lang="ko-KR" altLang="en-US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엔지니어</a:t>
                      </a:r>
                      <a:endParaRPr lang="en-US" altLang="ko-KR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참 여 인 원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/ 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기 여 도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총</a:t>
                      </a:r>
                      <a:r>
                        <a:rPr lang="en-US" altLang="ko-KR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6</a:t>
                      </a:r>
                      <a:r>
                        <a:rPr lang="ko-KR" altLang="en-US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명 </a:t>
                      </a:r>
                      <a:r>
                        <a:rPr lang="en-US" altLang="ko-KR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30%</a:t>
                      </a:r>
                      <a:endParaRPr lang="en-US" altLang="ko-KR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활 용 기 술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React, </a:t>
                      </a:r>
                      <a:r>
                        <a:rPr lang="en-US" altLang="ko-KR" sz="1200" b="0" i="0" u="none" strike="noStrike" cap="none" spc="-120" baseline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javascript</a:t>
                      </a:r>
                      <a:r>
                        <a:rPr lang="en-US" altLang="ko-KR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altLang="ko-KR" sz="1200" b="0" i="0" u="none" strike="noStrike" cap="none" spc="-120" baseline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tensorflow</a:t>
                      </a:r>
                      <a:r>
                        <a:rPr lang="en-US" altLang="ko-KR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Arial"/>
                        </a:rPr>
                        <a:t>, Raspberry Pi</a:t>
                      </a:r>
                      <a:endParaRPr lang="en-US" altLang="ko-KR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구 현 사 항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"/>
                          <a:sym typeface="Arial"/>
                        </a:rPr>
                        <a:t>NFC </a:t>
                      </a:r>
                      <a:r>
                        <a:rPr lang="ko-KR" altLang="en-US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"/>
                          <a:sym typeface="Arial"/>
                        </a:rPr>
                        <a:t>태그와 </a:t>
                      </a:r>
                      <a:r>
                        <a:rPr lang="en-US" altLang="ko-KR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"/>
                          <a:sym typeface="Arial"/>
                        </a:rPr>
                        <a:t>Socket </a:t>
                      </a:r>
                      <a:r>
                        <a:rPr lang="ko-KR" altLang="en-US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"/>
                          <a:sym typeface="Arial"/>
                        </a:rPr>
                        <a:t>을 결합한 실시간 대여 반납 기능 구현</a:t>
                      </a:r>
                      <a:endParaRPr lang="en-US" altLang="ko-KR" sz="1200" b="0" i="0" u="none" strike="noStrike" cap="none" spc="-120" baseline="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  <a:p>
                      <a:pPr latinLnBrk="1"/>
                      <a:r>
                        <a:rPr lang="en-US" altLang="ko-KR" sz="1200" b="0" i="0" u="none" strike="noStrike" cap="none" spc="-120" baseline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"/>
                          <a:sym typeface="Arial"/>
                        </a:rPr>
                        <a:t>Tensorflow</a:t>
                      </a:r>
                      <a:r>
                        <a:rPr lang="ko-KR" altLang="en-US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"/>
                          <a:sym typeface="Arial"/>
                        </a:rPr>
                        <a:t>를 통한 감정 및 나이 인식을 통한 도서 추천</a:t>
                      </a:r>
                      <a:endParaRPr lang="en-US" altLang="ko-KR" sz="1200" b="0" i="0" u="none" strike="noStrike" cap="none" spc="-120" baseline="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  <a:p>
                      <a:pPr latinLnBrk="1"/>
                      <a:r>
                        <a:rPr lang="en-US" altLang="ko-KR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"/>
                          <a:sym typeface="Arial"/>
                        </a:rPr>
                        <a:t>Raspberry Pi </a:t>
                      </a:r>
                      <a:r>
                        <a:rPr lang="ko-KR" altLang="en-US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"/>
                          <a:sym typeface="Arial"/>
                        </a:rPr>
                        <a:t>를 통한 도서 대여 서비스 기능 구현</a:t>
                      </a:r>
                      <a:endParaRPr lang="en-US" altLang="ko-KR" sz="1200" b="0" i="0" u="none" strike="noStrike" cap="none" spc="-120" baseline="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20" baseline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"/>
                          <a:sym typeface="Arial"/>
                        </a:rPr>
                        <a:t>깃허브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"/>
                          <a:sym typeface="Arial"/>
                        </a:rPr>
                        <a:t> 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https://github.com/bokseongbeom/D211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19656"/>
                  </a:ext>
                </a:extLst>
              </a:tr>
            </a:tbl>
          </a:graphicData>
        </a:graphic>
      </p:graphicFrame>
      <p:sp>
        <p:nvSpPr>
          <p:cNvPr id="7" name="Google Shape;110;p18">
            <a:extLst>
              <a:ext uri="{FF2B5EF4-FFF2-40B4-BE49-F238E27FC236}">
                <a16:creationId xmlns:a16="http://schemas.microsoft.com/office/drawing/2014/main" id="{CED02575-2DF4-EB43-BCB8-E07ED9CCE263}"/>
              </a:ext>
            </a:extLst>
          </p:cNvPr>
          <p:cNvSpPr txBox="1"/>
          <p:nvPr/>
        </p:nvSpPr>
        <p:spPr>
          <a:xfrm>
            <a:off x="366634" y="1055382"/>
            <a:ext cx="6193844" cy="4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050" spc="-12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라즈베리</a:t>
            </a:r>
            <a:r>
              <a:rPr lang="ko-KR" alt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파이를 이용한 도서 대여</a:t>
            </a: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반납 서비스 제공과 대여 기록을 통한 도서 추천 등 다양한 추천 서비스를 제공하는 프로젝트를 진행하였습니다</a:t>
            </a:r>
            <a:r>
              <a:rPr lang="en-US" altLang="ko-KR" sz="105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sz="105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</p:spTree>
    <p:extLst>
      <p:ext uri="{BB962C8B-B14F-4D97-AF65-F5344CB8AC3E}">
        <p14:creationId xmlns:p14="http://schemas.microsoft.com/office/powerpoint/2010/main" val="251086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8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0;p18">
            <a:extLst>
              <a:ext uri="{FF2B5EF4-FFF2-40B4-BE49-F238E27FC236}">
                <a16:creationId xmlns:a16="http://schemas.microsoft.com/office/drawing/2014/main" id="{6678DEEB-789F-CA48-8C78-45C319F71854}"/>
              </a:ext>
            </a:extLst>
          </p:cNvPr>
          <p:cNvSpPr txBox="1"/>
          <p:nvPr/>
        </p:nvSpPr>
        <p:spPr>
          <a:xfrm>
            <a:off x="360363" y="1318408"/>
            <a:ext cx="5895294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050" spc="-120" dirty="0">
                <a:solidFill>
                  <a:srgbClr val="EAF2C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기간 </a:t>
            </a:r>
            <a:r>
              <a:rPr lang="en-US" altLang="ko-KR" sz="1050" spc="-120" dirty="0">
                <a:solidFill>
                  <a:srgbClr val="EAF2C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050" spc="-120" dirty="0">
                <a:solidFill>
                  <a:srgbClr val="EAF2C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50" spc="-120" dirty="0" smtClean="0">
                <a:solidFill>
                  <a:srgbClr val="EAF2C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2020.09</a:t>
            </a:r>
            <a:r>
              <a:rPr lang="ko-KR" altLang="en-US" sz="1050" spc="-120" dirty="0" smtClean="0">
                <a:solidFill>
                  <a:srgbClr val="EAF2C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50" spc="-120" dirty="0">
                <a:solidFill>
                  <a:srgbClr val="EAF2C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1050" spc="-120" dirty="0">
                <a:solidFill>
                  <a:srgbClr val="EAF2C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50" spc="-120" dirty="0" smtClean="0">
                <a:solidFill>
                  <a:srgbClr val="EAF2C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2021.10</a:t>
            </a:r>
            <a:endParaRPr lang="en-US" altLang="ko-KR" sz="1050" spc="-120" dirty="0">
              <a:solidFill>
                <a:srgbClr val="EAF2C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>
              <a:lnSpc>
                <a:spcPct val="120000"/>
              </a:lnSpc>
            </a:pPr>
            <a:r>
              <a:rPr lang="ko-KR" altLang="en-US" sz="1050" spc="-120" dirty="0">
                <a:solidFill>
                  <a:srgbClr val="EAF2C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프로젝트 현황 </a:t>
            </a:r>
            <a:r>
              <a:rPr lang="en-US" altLang="ko-KR" sz="1050" spc="-120" dirty="0">
                <a:solidFill>
                  <a:srgbClr val="EAF2C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:</a:t>
            </a:r>
            <a:r>
              <a:rPr lang="ko-KR" altLang="en-US" sz="1050" spc="-120" dirty="0">
                <a:solidFill>
                  <a:srgbClr val="EAF2C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en-US" altLang="ko-KR" sz="1050" spc="-120" dirty="0">
                <a:solidFill>
                  <a:srgbClr val="EAF2C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ko-KR" altLang="en-US" sz="1050" spc="-120" dirty="0">
                <a:solidFill>
                  <a:srgbClr val="EAF2C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베타 버전 개발 완료</a:t>
            </a:r>
            <a:endParaRPr sz="1050" spc="-120" dirty="0">
              <a:solidFill>
                <a:srgbClr val="EAF2CE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5" name="Google Shape;94;p17">
            <a:extLst>
              <a:ext uri="{FF2B5EF4-FFF2-40B4-BE49-F238E27FC236}">
                <a16:creationId xmlns:a16="http://schemas.microsoft.com/office/drawing/2014/main" id="{B5BF07E3-D30F-204D-BA65-ED720C4D5AAF}"/>
              </a:ext>
            </a:extLst>
          </p:cNvPr>
          <p:cNvSpPr txBox="1"/>
          <p:nvPr/>
        </p:nvSpPr>
        <p:spPr>
          <a:xfrm>
            <a:off x="360363" y="471538"/>
            <a:ext cx="5895294" cy="713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3600" b="1" dirty="0" err="1" smtClean="0">
                <a:solidFill>
                  <a:srgbClr val="EAF2C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RecipeNav</a:t>
            </a:r>
            <a:endParaRPr lang="ko-KR" altLang="en-US" sz="3600" b="1" dirty="0">
              <a:solidFill>
                <a:srgbClr val="EAF2CE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3" y="2248049"/>
            <a:ext cx="4877590" cy="2735432"/>
          </a:xfrm>
          <a:prstGeom prst="rect">
            <a:avLst/>
          </a:prstGeom>
          <a:effectLst>
            <a:outerShdw blurRad="2921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" t="2339" r="1342" b="1948"/>
          <a:stretch/>
        </p:blipFill>
        <p:spPr>
          <a:xfrm>
            <a:off x="2180337" y="5764579"/>
            <a:ext cx="4297680" cy="2999232"/>
          </a:xfrm>
          <a:prstGeom prst="rect">
            <a:avLst/>
          </a:prstGeom>
          <a:effectLst>
            <a:outerShdw blurRad="292100" dist="38100" dir="2700000" sx="103000" sy="103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82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21"/>
          <p:cNvSpPr txBox="1"/>
          <p:nvPr/>
        </p:nvSpPr>
        <p:spPr>
          <a:xfrm>
            <a:off x="360000" y="360002"/>
            <a:ext cx="536722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${</a:t>
            </a:r>
            <a:r>
              <a:rPr lang="ko-KR" altLang="en-US" sz="1600" b="1" dirty="0" err="1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프로젝트명</a:t>
            </a:r>
            <a:r>
              <a:rPr lang="en-US" altLang="ko-KR" sz="1600" b="1" dirty="0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}</a:t>
            </a:r>
            <a:endParaRPr sz="1600" b="1" dirty="0"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5" name="Google Shape;196;p21"/>
          <p:cNvSpPr/>
          <p:nvPr/>
        </p:nvSpPr>
        <p:spPr>
          <a:xfrm>
            <a:off x="360000" y="832236"/>
            <a:ext cx="6200480" cy="1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851153F-8019-3749-8348-542573939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992267"/>
              </p:ext>
            </p:extLst>
          </p:nvPr>
        </p:nvGraphicFramePr>
        <p:xfrm>
          <a:off x="359838" y="1676771"/>
          <a:ext cx="6200619" cy="2196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2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7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담 당 역 할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프론트엔드</a:t>
                      </a:r>
                      <a:r>
                        <a:rPr lang="ko-KR" altLang="en-US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엔지니어</a:t>
                      </a:r>
                      <a:endParaRPr lang="en-US" altLang="ko-KR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참 여 인 원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/ 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기 여 도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총</a:t>
                      </a:r>
                      <a:r>
                        <a:rPr lang="en-US" altLang="ko-KR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6</a:t>
                      </a:r>
                      <a:r>
                        <a:rPr lang="ko-KR" altLang="en-US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명 </a:t>
                      </a:r>
                      <a:r>
                        <a:rPr lang="en-US" altLang="ko-KR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30%</a:t>
                      </a:r>
                      <a:endParaRPr lang="en-US" altLang="ko-KR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활 용 기 술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20000"/>
                        </a:lnSpc>
                      </a:pPr>
                      <a:r>
                        <a:rPr lang="en-US" altLang="ko-KR" sz="1200" spc="-12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React, </a:t>
                      </a:r>
                      <a:r>
                        <a:rPr lang="en-US" altLang="ko-KR" sz="1200" spc="-12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javascript</a:t>
                      </a:r>
                      <a:r>
                        <a:rPr lang="en-US" altLang="ko-KR" sz="1200" spc="-12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en-US" altLang="ko-KR" sz="1200" spc="-12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Redux</a:t>
                      </a:r>
                      <a:endParaRPr lang="en-US" altLang="ko-KR" sz="1200" spc="-12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Gothic A1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구 현 사 항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리덕스를</a:t>
                      </a:r>
                      <a:r>
                        <a:rPr lang="ko-KR" altLang="en-US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통한 전역 변수 관리</a:t>
                      </a:r>
                      <a:endParaRPr lang="en-US" altLang="ko-KR" sz="1200" b="0" i="0" u="none" strike="noStrike" cap="none" spc="-120" baseline="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sym typeface="Arial"/>
                      </a:endParaRPr>
                    </a:p>
                    <a:p>
                      <a:pPr latinLnBrk="1"/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20" baseline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"/>
                          <a:sym typeface="Arial"/>
                        </a:rPr>
                        <a:t>깃허브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"/>
                          <a:sym typeface="Arial"/>
                        </a:rPr>
                        <a:t> 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spc="-12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https://github.com/bokseongbeom/D105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19656"/>
                  </a:ext>
                </a:extLst>
              </a:tr>
            </a:tbl>
          </a:graphicData>
        </a:graphic>
      </p:graphicFrame>
      <p:sp>
        <p:nvSpPr>
          <p:cNvPr id="7" name="Google Shape;110;p18">
            <a:extLst>
              <a:ext uri="{FF2B5EF4-FFF2-40B4-BE49-F238E27FC236}">
                <a16:creationId xmlns:a16="http://schemas.microsoft.com/office/drawing/2014/main" id="{CED02575-2DF4-EB43-BCB8-E07ED9CCE263}"/>
              </a:ext>
            </a:extLst>
          </p:cNvPr>
          <p:cNvSpPr txBox="1"/>
          <p:nvPr/>
        </p:nvSpPr>
        <p:spPr>
          <a:xfrm>
            <a:off x="366634" y="1055382"/>
            <a:ext cx="6193844" cy="250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간단 설명</a:t>
            </a: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sz="105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</p:spTree>
    <p:extLst>
      <p:ext uri="{BB962C8B-B14F-4D97-AF65-F5344CB8AC3E}">
        <p14:creationId xmlns:p14="http://schemas.microsoft.com/office/powerpoint/2010/main" val="37807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</TotalTime>
  <Words>635</Words>
  <Application>Microsoft Office PowerPoint</Application>
  <PresentationFormat>A4 용지(210x297mm)</PresentationFormat>
  <Paragraphs>114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Gothic A1</vt:lpstr>
      <vt:lpstr>Gothic A1 ExtraBold</vt:lpstr>
      <vt:lpstr>HY견고딕</vt:lpstr>
      <vt:lpstr>Montserrat</vt:lpstr>
      <vt:lpstr>Noto Sans KR</vt:lpstr>
      <vt:lpstr>Source Han Sans KR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multicampus</cp:lastModifiedBy>
  <cp:revision>20</cp:revision>
  <dcterms:created xsi:type="dcterms:W3CDTF">2022-09-21T09:20:58Z</dcterms:created>
  <dcterms:modified xsi:type="dcterms:W3CDTF">2022-11-25T02:05:41Z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